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0" r:id="rId3"/>
    <p:sldId id="281" r:id="rId4"/>
    <p:sldId id="282" r:id="rId5"/>
    <p:sldId id="283" r:id="rId6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170" autoAdjust="0"/>
    <p:restoredTop sz="94660"/>
  </p:normalViewPr>
  <p:slideViewPr>
    <p:cSldViewPr snapToGrid="0">
      <p:cViewPr>
        <p:scale>
          <a:sx n="112" d="100"/>
          <a:sy n="112" d="100"/>
        </p:scale>
        <p:origin x="167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152357" y="1463039"/>
            <a:ext cx="5275385" cy="158965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8625">
                <a:solidFill>
                  <a:schemeClr val="bg1"/>
                </a:solidFill>
                <a:latin typeface="Bauhaus 93" panose="04030905020B02020C02" pitchFamily="82" charset="0"/>
              </a:defRPr>
            </a:lvl1pPr>
          </a:lstStyle>
          <a:p>
            <a:r>
              <a:rPr lang="es-ES" dirty="0" err="1"/>
              <a:t>Proteco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278967" y="3193366"/>
            <a:ext cx="4684542" cy="14208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400" baseline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dirty="0"/>
              <a:t>Presentación de cursos </a:t>
            </a:r>
            <a:r>
              <a:rPr lang="es-ES" dirty="0" err="1"/>
              <a:t>intersemestrales</a:t>
            </a:r>
            <a:r>
              <a:rPr lang="es-ES" dirty="0"/>
              <a:t>.</a:t>
            </a:r>
            <a:endParaRPr lang="es-MX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430508" y="5991226"/>
            <a:ext cx="2948061" cy="365125"/>
          </a:xfrm>
        </p:spPr>
        <p:txBody>
          <a:bodyPr/>
          <a:lstStyle>
            <a:lvl1pPr>
              <a:defRPr sz="1500" b="1"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s-MX" dirty="0"/>
              <a:t>10 de Noviembre de 2016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329" y="211015"/>
            <a:ext cx="6246056" cy="928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>
                <a:solidFill>
                  <a:schemeClr val="accent4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45920" y="1786597"/>
            <a:ext cx="6773593" cy="44453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02870" y="211015"/>
            <a:ext cx="2186647" cy="365125"/>
          </a:xfrm>
        </p:spPr>
        <p:txBody>
          <a:bodyPr/>
          <a:lstStyle/>
          <a:p>
            <a:r>
              <a:rPr lang="es-MX" dirty="0"/>
              <a:t>Cursos Intersemestrales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13/06/19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256" y="1324610"/>
            <a:ext cx="5317588" cy="1671808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13/06/19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13/06/19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B0C54-FA73-46AB-9853-4BF0108293D9}" type="datetimeFigureOut">
              <a:rPr lang="es-MX" smtClean="0"/>
              <a:t>13/06/19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10544" y="1723431"/>
            <a:ext cx="5275385" cy="1192238"/>
          </a:xfrm>
        </p:spPr>
        <p:txBody>
          <a:bodyPr/>
          <a:lstStyle/>
          <a:p>
            <a:r>
              <a:rPr lang="es-MX" sz="7200" b="1" dirty="0">
                <a:latin typeface="SF Pro Display" pitchFamily="2" charset="0"/>
                <a:ea typeface="SF Pro Display" pitchFamily="2" charset="0"/>
              </a:rPr>
              <a:t>iOS Básico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05966" y="5085409"/>
            <a:ext cx="4684542" cy="728370"/>
          </a:xfrm>
        </p:spPr>
        <p:txBody>
          <a:bodyPr>
            <a:normAutofit/>
          </a:bodyPr>
          <a:lstStyle/>
          <a:p>
            <a:r>
              <a:rPr lang="es-MX" sz="3200" dirty="0"/>
              <a:t>Día 5</a:t>
            </a:r>
          </a:p>
        </p:txBody>
      </p:sp>
      <p:sp>
        <p:nvSpPr>
          <p:cNvPr id="4" name="Subtítulo 2"/>
          <p:cNvSpPr>
            <a:spLocks noGrp="1"/>
          </p:cNvSpPr>
          <p:nvPr/>
        </p:nvSpPr>
        <p:spPr>
          <a:xfrm>
            <a:off x="2405966" y="3165303"/>
            <a:ext cx="4684542" cy="14208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sz="2800" dirty="0"/>
          </a:p>
          <a:p>
            <a:r>
              <a:rPr lang="es-MX" sz="2800" dirty="0"/>
              <a:t>Vamo a unir todo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AAE4A-DB16-5844-989F-40CF4C09F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3492" y="2797902"/>
            <a:ext cx="2155637" cy="2155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8745" y="360669"/>
            <a:ext cx="5436235" cy="596265"/>
          </a:xfrm>
        </p:spPr>
        <p:txBody>
          <a:bodyPr/>
          <a:lstStyle/>
          <a:p>
            <a:pPr algn="r"/>
            <a:r>
              <a:rPr lang="es-MX" altLang="es-ES" dirty="0"/>
              <a:t>De gatear a caminar</a:t>
            </a:r>
          </a:p>
        </p:txBody>
      </p:sp>
      <p:sp>
        <p:nvSpPr>
          <p:cNvPr id="5" name="Marcador de posición de contenido 2">
            <a:extLst>
              <a:ext uri="{FF2B5EF4-FFF2-40B4-BE49-F238E27FC236}">
                <a16:creationId xmlns:a16="http://schemas.microsoft.com/office/drawing/2014/main" id="{9E039D28-342C-104B-A805-B1E3E23D7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0781" y="1538241"/>
            <a:ext cx="6994597" cy="4959090"/>
          </a:xfrm>
        </p:spPr>
        <p:txBody>
          <a:bodyPr/>
          <a:lstStyle/>
          <a:p>
            <a:r>
              <a:rPr lang="es-ES" altLang="en-US" sz="1800" b="1" dirty="0"/>
              <a:t>Qué hemos aprendido éstos días:</a:t>
            </a:r>
          </a:p>
          <a:p>
            <a:r>
              <a:rPr lang="es-ES" altLang="en-US" sz="1800" b="1" dirty="0"/>
              <a:t>	</a:t>
            </a:r>
            <a:r>
              <a:rPr lang="es-ES" altLang="en-US" sz="1800" dirty="0"/>
              <a:t>- iOS</a:t>
            </a:r>
          </a:p>
          <a:p>
            <a:r>
              <a:rPr lang="es-ES" altLang="en-US" sz="1800" dirty="0"/>
              <a:t>	- </a:t>
            </a:r>
            <a:r>
              <a:rPr lang="es-ES" altLang="en-US" sz="1800" dirty="0" err="1"/>
              <a:t>macOS</a:t>
            </a:r>
            <a:endParaRPr lang="es-ES" altLang="en-US" sz="1800" dirty="0"/>
          </a:p>
          <a:p>
            <a:r>
              <a:rPr lang="es-ES" altLang="en-US" sz="1800" dirty="0"/>
              <a:t>	- Entorno de desarrollo </a:t>
            </a:r>
            <a:r>
              <a:rPr lang="es-ES" altLang="en-US" sz="1800" dirty="0" err="1"/>
              <a:t>Xcode</a:t>
            </a:r>
            <a:endParaRPr lang="es-ES" altLang="en-US" sz="1800" dirty="0"/>
          </a:p>
          <a:p>
            <a:r>
              <a:rPr lang="es-ES" altLang="en-US" sz="1800" dirty="0"/>
              <a:t>	- Simuladores</a:t>
            </a:r>
          </a:p>
          <a:p>
            <a:r>
              <a:rPr lang="es-ES" altLang="en-US" sz="1800" dirty="0"/>
              <a:t>	- Cuenta de desarrollador Apple </a:t>
            </a:r>
            <a:r>
              <a:rPr lang="es-ES" altLang="en-US" sz="1800" dirty="0" err="1"/>
              <a:t>Developer</a:t>
            </a:r>
            <a:endParaRPr lang="es-ES" altLang="en-US" sz="1800" dirty="0"/>
          </a:p>
          <a:p>
            <a:r>
              <a:rPr lang="es-ES" altLang="en-US" sz="1800" dirty="0"/>
              <a:t>	- View </a:t>
            </a:r>
            <a:r>
              <a:rPr lang="es-ES" altLang="en-US" sz="1800" dirty="0" err="1"/>
              <a:t>Controller</a:t>
            </a:r>
            <a:endParaRPr lang="es-ES" altLang="en-US" sz="1800" dirty="0"/>
          </a:p>
          <a:p>
            <a:r>
              <a:rPr lang="es-ES" altLang="en-US" sz="1800" dirty="0"/>
              <a:t>	- </a:t>
            </a:r>
            <a:r>
              <a:rPr lang="es-ES" altLang="en-US" sz="1800" dirty="0" err="1"/>
              <a:t>Storyboard</a:t>
            </a:r>
            <a:endParaRPr lang="es-ES" altLang="en-US" sz="1800" dirty="0"/>
          </a:p>
          <a:p>
            <a:r>
              <a:rPr lang="es-ES" altLang="en-US" sz="1800" dirty="0"/>
              <a:t>	- Archivos .Swift</a:t>
            </a:r>
          </a:p>
          <a:p>
            <a:r>
              <a:rPr lang="es-ES" altLang="en-US" sz="1800" dirty="0"/>
              <a:t>	- </a:t>
            </a:r>
            <a:r>
              <a:rPr lang="es-ES" altLang="en-US" sz="1800" dirty="0" err="1"/>
              <a:t>Sintáxis</a:t>
            </a:r>
            <a:r>
              <a:rPr lang="es-ES" altLang="en-US" sz="1800" dirty="0"/>
              <a:t> de Swift</a:t>
            </a:r>
          </a:p>
          <a:p>
            <a:r>
              <a:rPr lang="es-ES" altLang="en-US" sz="1800" dirty="0"/>
              <a:t>		- Arreglos, condicionales y ciclos</a:t>
            </a:r>
          </a:p>
          <a:p>
            <a:r>
              <a:rPr lang="es-ES" altLang="en-US" sz="1800" dirty="0"/>
              <a:t>		- Clases, objetos, métodos y atributos</a:t>
            </a:r>
            <a:endParaRPr lang="es-ES" altLang="en-US" sz="1800" b="1" dirty="0"/>
          </a:p>
          <a:p>
            <a:r>
              <a:rPr lang="es-ES" altLang="en-US" sz="1800" b="1" dirty="0"/>
              <a:t>		</a:t>
            </a:r>
            <a:r>
              <a:rPr lang="es-ES" altLang="en-US" sz="1800" dirty="0"/>
              <a:t>- Bibliotecas y extensiones</a:t>
            </a:r>
            <a:endParaRPr lang="es-ES" altLang="en-US" sz="1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86844" y="461463"/>
            <a:ext cx="6432669" cy="596265"/>
          </a:xfrm>
        </p:spPr>
        <p:txBody>
          <a:bodyPr>
            <a:normAutofit/>
          </a:bodyPr>
          <a:lstStyle/>
          <a:p>
            <a:pPr algn="r"/>
            <a:r>
              <a:rPr lang="es-MX" altLang="es-ES" dirty="0"/>
              <a:t>De gatear a caminar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645920" y="1718484"/>
            <a:ext cx="6773593" cy="4445391"/>
          </a:xfrm>
        </p:spPr>
        <p:txBody>
          <a:bodyPr/>
          <a:lstStyle/>
          <a:p>
            <a:r>
              <a:rPr lang="es-ES" altLang="en-US" sz="1800" b="1" dirty="0"/>
              <a:t>Qué hemos aprendido éstos días:</a:t>
            </a:r>
          </a:p>
          <a:p>
            <a:endParaRPr lang="es-ES" altLang="en-US" dirty="0"/>
          </a:p>
          <a:p>
            <a:r>
              <a:rPr lang="es-ES" altLang="en-US" dirty="0"/>
              <a:t>	</a:t>
            </a:r>
          </a:p>
          <a:p>
            <a:r>
              <a:rPr lang="es-ES" alt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74276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/>
          <a:lstStyle/>
          <a:p>
            <a:pPr algn="r"/>
            <a:r>
              <a:rPr lang="es-MX" altLang="es-ES" dirty="0"/>
              <a:t>Navigation Controller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645920" y="1786597"/>
            <a:ext cx="6773593" cy="4580749"/>
          </a:xfrm>
        </p:spPr>
        <p:txBody>
          <a:bodyPr/>
          <a:lstStyle/>
          <a:p>
            <a:r>
              <a:rPr lang="es-ES" altLang="en-US" sz="1800" dirty="0"/>
              <a:t>Regresando a WhatsApp:</a:t>
            </a:r>
          </a:p>
          <a:p>
            <a:endParaRPr lang="es-ES" altLang="en-US" sz="1800" b="1" dirty="0"/>
          </a:p>
          <a:p>
            <a:r>
              <a:rPr lang="es-ES" altLang="en-US" sz="1800" b="1" dirty="0"/>
              <a:t>	</a:t>
            </a:r>
          </a:p>
          <a:p>
            <a:endParaRPr lang="es-ES" altLang="en-US" sz="1800" b="1" dirty="0"/>
          </a:p>
          <a:p>
            <a:r>
              <a:rPr lang="es-ES" altLang="en-US" sz="1800" b="1" dirty="0"/>
              <a:t>El </a:t>
            </a:r>
            <a:r>
              <a:rPr lang="es-ES" altLang="en-US" sz="1800" b="1" dirty="0" err="1"/>
              <a:t>Navigation</a:t>
            </a:r>
            <a:r>
              <a:rPr lang="es-ES" altLang="en-US" sz="1800" b="1" dirty="0"/>
              <a:t> </a:t>
            </a:r>
            <a:r>
              <a:rPr lang="es-ES" altLang="en-US" sz="1800" b="1" dirty="0" err="1"/>
              <a:t>Controller</a:t>
            </a:r>
            <a:endParaRPr lang="es-ES" altLang="en-US" sz="1800" b="1" dirty="0"/>
          </a:p>
          <a:p>
            <a:endParaRPr lang="es-ES" altLang="en-US" sz="1800" b="1" dirty="0"/>
          </a:p>
          <a:p>
            <a:r>
              <a:rPr lang="es-ES" altLang="en-US" sz="1800" b="1" dirty="0"/>
              <a:t>	</a:t>
            </a:r>
            <a:r>
              <a:rPr lang="es-ES" altLang="en-US" sz="1800" dirty="0"/>
              <a:t>En la parte superior existe </a:t>
            </a:r>
          </a:p>
          <a:p>
            <a:r>
              <a:rPr lang="es-ES" altLang="en-US" sz="1800" dirty="0"/>
              <a:t>		un elemento</a:t>
            </a:r>
            <a:r>
              <a:rPr lang="es-ES" altLang="en-US" sz="1600" dirty="0"/>
              <a:t> que puede</a:t>
            </a:r>
          </a:p>
          <a:p>
            <a:r>
              <a:rPr lang="es-ES" altLang="en-US" sz="1800" dirty="0"/>
              <a:t>		tiene 2 botones y un título</a:t>
            </a:r>
          </a:p>
          <a:p>
            <a:endParaRPr lang="es-ES" altLang="en-US" sz="1800" dirty="0"/>
          </a:p>
          <a:p>
            <a:endParaRPr lang="es-ES" altLang="en-US" sz="16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CBED85-40A0-C441-8A07-99678E8BE3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58"/>
          <a:stretch/>
        </p:blipFill>
        <p:spPr>
          <a:xfrm>
            <a:off x="6009111" y="1736080"/>
            <a:ext cx="2420513" cy="1692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DB0A88-6901-604C-B025-25F8B6EDC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711" y="3485609"/>
            <a:ext cx="1719298" cy="305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A2938-A805-E348-B43D-5D39CFA19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ES_tradnl" dirty="0"/>
              <a:t>Web View: Un elemento importante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CEF42-361B-6343-85A3-61CAA9BA2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Web View : </a:t>
            </a:r>
          </a:p>
          <a:p>
            <a:r>
              <a:rPr lang="es-ES_tradnl" dirty="0"/>
              <a:t>	Nos permitirá visualizar elementos como PDFS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30AE4-FB01-3149-9AE8-424278D8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202" y="3369776"/>
            <a:ext cx="4062328" cy="3488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9CBCCB-B773-1F44-AFC1-7C7743FCB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799" y="320888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141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inters2017</Template>
  <TotalTime>3209</TotalTime>
  <Words>43</Words>
  <Application>Microsoft Macintosh PowerPoint</Application>
  <PresentationFormat>On-screen Show (4:3)</PresentationFormat>
  <Paragraphs>36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Bauhaus 93</vt:lpstr>
      <vt:lpstr>Calibri</vt:lpstr>
      <vt:lpstr>Calibri Light</vt:lpstr>
      <vt:lpstr>Century Gothic</vt:lpstr>
      <vt:lpstr>SF Pro Display</vt:lpstr>
      <vt:lpstr>Tema de Office</vt:lpstr>
      <vt:lpstr>iOS Básico</vt:lpstr>
      <vt:lpstr>De gatear a caminar</vt:lpstr>
      <vt:lpstr>De gatear a caminar</vt:lpstr>
      <vt:lpstr>Navigation Controller</vt:lpstr>
      <vt:lpstr>Web View: Un elemento importante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Proteco</dc:title>
  <dc:creator>SSnake Snak</dc:creator>
  <cp:lastModifiedBy>SAMUEL ARTURO GARRIDO SANCHEZ</cp:lastModifiedBy>
  <cp:revision>48</cp:revision>
  <cp:lastPrinted>2019-06-09T20:27:55Z</cp:lastPrinted>
  <dcterms:created xsi:type="dcterms:W3CDTF">2016-11-11T20:42:00Z</dcterms:created>
  <dcterms:modified xsi:type="dcterms:W3CDTF">2019-06-14T14:08:31Z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3082-10.2.0.5820</vt:lpwstr>
  </property>
</Properties>
</file>